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7" r:id="rId9"/>
    <p:sldId id="270" r:id="rId10"/>
    <p:sldId id="269" r:id="rId11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06F824-52A9-41CC-A305-AAA325756AAC}" v="844" dt="2021-12-02T18:15:43.626"/>
    <p1510:client id="{D7CB6D24-39C7-4784-85CA-45B3B90A7C1A}" v="86" dt="2021-12-02T18:20:46.1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6554BD-8568-435C-BF12-F1D7D45C033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4263A06-3053-45C0-926E-DAE65DA7BCA7}">
      <dgm:prSet/>
      <dgm:spPr/>
      <dgm:t>
        <a:bodyPr/>
        <a:lstStyle/>
        <a:p>
          <a:r>
            <a:rPr lang="en-GB"/>
            <a:t>Maintaining the course of sailing using rudder</a:t>
          </a:r>
          <a:endParaRPr lang="en-US"/>
        </a:p>
      </dgm:t>
    </dgm:pt>
    <dgm:pt modelId="{04A25EB1-6E6E-44C7-9804-6AE37389D885}" type="parTrans" cxnId="{F5F000FD-4A5F-4554-B9DC-D16C680ED55F}">
      <dgm:prSet/>
      <dgm:spPr/>
      <dgm:t>
        <a:bodyPr/>
        <a:lstStyle/>
        <a:p>
          <a:endParaRPr lang="en-US"/>
        </a:p>
      </dgm:t>
    </dgm:pt>
    <dgm:pt modelId="{2FEEBB98-9042-4001-B93C-61F2F457C5C6}" type="sibTrans" cxnId="{F5F000FD-4A5F-4554-B9DC-D16C680ED55F}">
      <dgm:prSet/>
      <dgm:spPr/>
      <dgm:t>
        <a:bodyPr/>
        <a:lstStyle/>
        <a:p>
          <a:endParaRPr lang="en-US"/>
        </a:p>
      </dgm:t>
    </dgm:pt>
    <dgm:pt modelId="{902A32E0-66FB-496B-A227-E3829D8F78DA}">
      <dgm:prSet/>
      <dgm:spPr/>
      <dgm:t>
        <a:bodyPr/>
        <a:lstStyle/>
        <a:p>
          <a:r>
            <a:rPr lang="en-GB"/>
            <a:t>Software should maintain selected course without overshooting</a:t>
          </a:r>
          <a:endParaRPr lang="en-US"/>
        </a:p>
      </dgm:t>
    </dgm:pt>
    <dgm:pt modelId="{D98F5A39-6769-4754-B319-0D734CE260B1}" type="parTrans" cxnId="{6528C110-5918-4131-B98C-73A880AFCA4D}">
      <dgm:prSet/>
      <dgm:spPr/>
      <dgm:t>
        <a:bodyPr/>
        <a:lstStyle/>
        <a:p>
          <a:endParaRPr lang="en-US"/>
        </a:p>
      </dgm:t>
    </dgm:pt>
    <dgm:pt modelId="{E2E78E23-E9CC-45AB-9550-181918D91DB1}" type="sibTrans" cxnId="{6528C110-5918-4131-B98C-73A880AFCA4D}">
      <dgm:prSet/>
      <dgm:spPr/>
      <dgm:t>
        <a:bodyPr/>
        <a:lstStyle/>
        <a:p>
          <a:endParaRPr lang="en-US"/>
        </a:p>
      </dgm:t>
    </dgm:pt>
    <dgm:pt modelId="{CBBE4CB2-401D-4F06-9AAF-DA9FDD257EC1}">
      <dgm:prSet/>
      <dgm:spPr/>
      <dgm:t>
        <a:bodyPr/>
        <a:lstStyle/>
        <a:p>
          <a:r>
            <a:rPr lang="en-GB"/>
            <a:t>Alarm defined for the situation of critically low level of battery voltage</a:t>
          </a:r>
          <a:endParaRPr lang="en-US"/>
        </a:p>
      </dgm:t>
    </dgm:pt>
    <dgm:pt modelId="{1D285446-76EF-4188-98F0-D06BB8CC7C1F}" type="parTrans" cxnId="{7FF4DBAD-CEDF-4655-B426-FDC60DAD1E4A}">
      <dgm:prSet/>
      <dgm:spPr/>
      <dgm:t>
        <a:bodyPr/>
        <a:lstStyle/>
        <a:p>
          <a:endParaRPr lang="en-US"/>
        </a:p>
      </dgm:t>
    </dgm:pt>
    <dgm:pt modelId="{4301E774-54C2-48D1-875D-D1CF3BD6C301}" type="sibTrans" cxnId="{7FF4DBAD-CEDF-4655-B426-FDC60DAD1E4A}">
      <dgm:prSet/>
      <dgm:spPr/>
      <dgm:t>
        <a:bodyPr/>
        <a:lstStyle/>
        <a:p>
          <a:endParaRPr lang="en-US"/>
        </a:p>
      </dgm:t>
    </dgm:pt>
    <dgm:pt modelId="{CD220CEF-9B9B-4429-B2D9-BBF6636572FF}">
      <dgm:prSet/>
      <dgm:spPr/>
      <dgm:t>
        <a:bodyPr/>
        <a:lstStyle/>
        <a:p>
          <a:r>
            <a:rPr lang="en-GB"/>
            <a:t>Triggering the state of engine needs to authenticate</a:t>
          </a:r>
          <a:endParaRPr lang="en-US"/>
        </a:p>
      </dgm:t>
    </dgm:pt>
    <dgm:pt modelId="{C9C2ECEF-3998-4D35-964A-7258E7D030D7}" type="parTrans" cxnId="{BFA4C7DA-08A4-401C-B3F1-ABD9CD93F7B5}">
      <dgm:prSet/>
      <dgm:spPr/>
      <dgm:t>
        <a:bodyPr/>
        <a:lstStyle/>
        <a:p>
          <a:endParaRPr lang="en-US"/>
        </a:p>
      </dgm:t>
    </dgm:pt>
    <dgm:pt modelId="{D3F726D7-145A-4487-A2EF-069F849577FB}" type="sibTrans" cxnId="{BFA4C7DA-08A4-401C-B3F1-ABD9CD93F7B5}">
      <dgm:prSet/>
      <dgm:spPr/>
      <dgm:t>
        <a:bodyPr/>
        <a:lstStyle/>
        <a:p>
          <a:endParaRPr lang="en-US"/>
        </a:p>
      </dgm:t>
    </dgm:pt>
    <dgm:pt modelId="{6EBD4D7C-1706-46A4-8A65-55473245B027}">
      <dgm:prSet/>
      <dgm:spPr/>
      <dgm:t>
        <a:bodyPr/>
        <a:lstStyle/>
        <a:p>
          <a:r>
            <a:rPr lang="en-GB"/>
            <a:t>Visualisation and animation of current, past and set course</a:t>
          </a:r>
          <a:endParaRPr lang="en-US"/>
        </a:p>
      </dgm:t>
    </dgm:pt>
    <dgm:pt modelId="{71AC630A-E20A-474C-AF5A-F532783ECBF3}" type="parTrans" cxnId="{1C0D6293-0E7E-466A-BDE6-A5EDCF303037}">
      <dgm:prSet/>
      <dgm:spPr/>
      <dgm:t>
        <a:bodyPr/>
        <a:lstStyle/>
        <a:p>
          <a:endParaRPr lang="en-US"/>
        </a:p>
      </dgm:t>
    </dgm:pt>
    <dgm:pt modelId="{B97EF194-85F5-40C8-9C05-5AE0CA176CFF}" type="sibTrans" cxnId="{1C0D6293-0E7E-466A-BDE6-A5EDCF303037}">
      <dgm:prSet/>
      <dgm:spPr/>
      <dgm:t>
        <a:bodyPr/>
        <a:lstStyle/>
        <a:p>
          <a:endParaRPr lang="en-US"/>
        </a:p>
      </dgm:t>
    </dgm:pt>
    <dgm:pt modelId="{20F86FCA-B591-4BF9-B591-60DF122BAC14}">
      <dgm:prSet/>
      <dgm:spPr/>
      <dgm:t>
        <a:bodyPr/>
        <a:lstStyle/>
        <a:p>
          <a:r>
            <a:rPr lang="en-GB"/>
            <a:t>Autopilot needs to be turned on to maintain course</a:t>
          </a:r>
          <a:endParaRPr lang="en-US"/>
        </a:p>
      </dgm:t>
    </dgm:pt>
    <dgm:pt modelId="{DD2F72A0-3487-4B7E-9509-3A6EFF7D5F15}" type="parTrans" cxnId="{A4CF1E50-5ACD-476D-8891-D88CC72F48E3}">
      <dgm:prSet/>
      <dgm:spPr/>
      <dgm:t>
        <a:bodyPr/>
        <a:lstStyle/>
        <a:p>
          <a:endParaRPr lang="en-US"/>
        </a:p>
      </dgm:t>
    </dgm:pt>
    <dgm:pt modelId="{84313CF0-D7BE-4223-A42B-998BE8D3032E}" type="sibTrans" cxnId="{A4CF1E50-5ACD-476D-8891-D88CC72F48E3}">
      <dgm:prSet/>
      <dgm:spPr/>
      <dgm:t>
        <a:bodyPr/>
        <a:lstStyle/>
        <a:p>
          <a:endParaRPr lang="en-US"/>
        </a:p>
      </dgm:t>
    </dgm:pt>
    <dgm:pt modelId="{685A33F0-37DC-483F-B3B9-7781BB907501}" type="pres">
      <dgm:prSet presAssocID="{836554BD-8568-435C-BF12-F1D7D45C0338}" presName="vert0" presStyleCnt="0">
        <dgm:presLayoutVars>
          <dgm:dir/>
          <dgm:animOne val="branch"/>
          <dgm:animLvl val="lvl"/>
        </dgm:presLayoutVars>
      </dgm:prSet>
      <dgm:spPr/>
    </dgm:pt>
    <dgm:pt modelId="{E9708EB0-F4E8-4697-9CB1-C08CCE9193A5}" type="pres">
      <dgm:prSet presAssocID="{84263A06-3053-45C0-926E-DAE65DA7BCA7}" presName="thickLine" presStyleLbl="alignNode1" presStyleIdx="0" presStyleCnt="6"/>
      <dgm:spPr/>
    </dgm:pt>
    <dgm:pt modelId="{AA4A750C-6F2A-4F03-BCD7-792C34E26734}" type="pres">
      <dgm:prSet presAssocID="{84263A06-3053-45C0-926E-DAE65DA7BCA7}" presName="horz1" presStyleCnt="0"/>
      <dgm:spPr/>
    </dgm:pt>
    <dgm:pt modelId="{FA83E18B-0C04-4AF8-A4A0-60100618C436}" type="pres">
      <dgm:prSet presAssocID="{84263A06-3053-45C0-926E-DAE65DA7BCA7}" presName="tx1" presStyleLbl="revTx" presStyleIdx="0" presStyleCnt="6"/>
      <dgm:spPr/>
    </dgm:pt>
    <dgm:pt modelId="{DC4652B7-908D-4271-8CD6-11FC1B267E17}" type="pres">
      <dgm:prSet presAssocID="{84263A06-3053-45C0-926E-DAE65DA7BCA7}" presName="vert1" presStyleCnt="0"/>
      <dgm:spPr/>
    </dgm:pt>
    <dgm:pt modelId="{B14CD071-1C40-46D3-B7D5-F1CA0D9F758C}" type="pres">
      <dgm:prSet presAssocID="{902A32E0-66FB-496B-A227-E3829D8F78DA}" presName="thickLine" presStyleLbl="alignNode1" presStyleIdx="1" presStyleCnt="6"/>
      <dgm:spPr/>
    </dgm:pt>
    <dgm:pt modelId="{1D25BA0E-4BC3-47E6-9022-ECD77DBF1E20}" type="pres">
      <dgm:prSet presAssocID="{902A32E0-66FB-496B-A227-E3829D8F78DA}" presName="horz1" presStyleCnt="0"/>
      <dgm:spPr/>
    </dgm:pt>
    <dgm:pt modelId="{675516BF-DDA5-44AC-B005-232645C4B815}" type="pres">
      <dgm:prSet presAssocID="{902A32E0-66FB-496B-A227-E3829D8F78DA}" presName="tx1" presStyleLbl="revTx" presStyleIdx="1" presStyleCnt="6"/>
      <dgm:spPr/>
    </dgm:pt>
    <dgm:pt modelId="{55E6C5C6-3EE0-4906-8579-51C29C6FE24F}" type="pres">
      <dgm:prSet presAssocID="{902A32E0-66FB-496B-A227-E3829D8F78DA}" presName="vert1" presStyleCnt="0"/>
      <dgm:spPr/>
    </dgm:pt>
    <dgm:pt modelId="{63861A71-6AD9-45CA-93BB-19FF5D58C483}" type="pres">
      <dgm:prSet presAssocID="{CBBE4CB2-401D-4F06-9AAF-DA9FDD257EC1}" presName="thickLine" presStyleLbl="alignNode1" presStyleIdx="2" presStyleCnt="6"/>
      <dgm:spPr/>
    </dgm:pt>
    <dgm:pt modelId="{62D51B6A-6BC9-4F94-BB29-C0D9CA274DB2}" type="pres">
      <dgm:prSet presAssocID="{CBBE4CB2-401D-4F06-9AAF-DA9FDD257EC1}" presName="horz1" presStyleCnt="0"/>
      <dgm:spPr/>
    </dgm:pt>
    <dgm:pt modelId="{18234CC8-41EA-4EAC-B244-36F89CAD8A59}" type="pres">
      <dgm:prSet presAssocID="{CBBE4CB2-401D-4F06-9AAF-DA9FDD257EC1}" presName="tx1" presStyleLbl="revTx" presStyleIdx="2" presStyleCnt="6"/>
      <dgm:spPr/>
    </dgm:pt>
    <dgm:pt modelId="{C8688AF9-15FF-448D-84C6-12015011BEB5}" type="pres">
      <dgm:prSet presAssocID="{CBBE4CB2-401D-4F06-9AAF-DA9FDD257EC1}" presName="vert1" presStyleCnt="0"/>
      <dgm:spPr/>
    </dgm:pt>
    <dgm:pt modelId="{11B50F7B-1D4F-4609-84C9-3B761C7AADF7}" type="pres">
      <dgm:prSet presAssocID="{CD220CEF-9B9B-4429-B2D9-BBF6636572FF}" presName="thickLine" presStyleLbl="alignNode1" presStyleIdx="3" presStyleCnt="6"/>
      <dgm:spPr/>
    </dgm:pt>
    <dgm:pt modelId="{629DCE9D-E082-4C0E-8FE6-24B6FA4D5481}" type="pres">
      <dgm:prSet presAssocID="{CD220CEF-9B9B-4429-B2D9-BBF6636572FF}" presName="horz1" presStyleCnt="0"/>
      <dgm:spPr/>
    </dgm:pt>
    <dgm:pt modelId="{9307283F-D390-4975-875A-1B2C14701CFA}" type="pres">
      <dgm:prSet presAssocID="{CD220CEF-9B9B-4429-B2D9-BBF6636572FF}" presName="tx1" presStyleLbl="revTx" presStyleIdx="3" presStyleCnt="6"/>
      <dgm:spPr/>
    </dgm:pt>
    <dgm:pt modelId="{29C182C8-33EA-475D-9A6F-DB09CB06D65C}" type="pres">
      <dgm:prSet presAssocID="{CD220CEF-9B9B-4429-B2D9-BBF6636572FF}" presName="vert1" presStyleCnt="0"/>
      <dgm:spPr/>
    </dgm:pt>
    <dgm:pt modelId="{AD40B233-6EE0-425D-8AFF-89CE629AEE21}" type="pres">
      <dgm:prSet presAssocID="{6EBD4D7C-1706-46A4-8A65-55473245B027}" presName="thickLine" presStyleLbl="alignNode1" presStyleIdx="4" presStyleCnt="6"/>
      <dgm:spPr/>
    </dgm:pt>
    <dgm:pt modelId="{456C9F20-1128-409F-BF29-1201F9B345E4}" type="pres">
      <dgm:prSet presAssocID="{6EBD4D7C-1706-46A4-8A65-55473245B027}" presName="horz1" presStyleCnt="0"/>
      <dgm:spPr/>
    </dgm:pt>
    <dgm:pt modelId="{031893B2-4100-4FF4-8E3E-04EE810B246C}" type="pres">
      <dgm:prSet presAssocID="{6EBD4D7C-1706-46A4-8A65-55473245B027}" presName="tx1" presStyleLbl="revTx" presStyleIdx="4" presStyleCnt="6"/>
      <dgm:spPr/>
    </dgm:pt>
    <dgm:pt modelId="{E643F1DB-114B-4004-AF71-960367719FE8}" type="pres">
      <dgm:prSet presAssocID="{6EBD4D7C-1706-46A4-8A65-55473245B027}" presName="vert1" presStyleCnt="0"/>
      <dgm:spPr/>
    </dgm:pt>
    <dgm:pt modelId="{CE521579-CD6B-43FB-9C7A-04702EC90131}" type="pres">
      <dgm:prSet presAssocID="{20F86FCA-B591-4BF9-B591-60DF122BAC14}" presName="thickLine" presStyleLbl="alignNode1" presStyleIdx="5" presStyleCnt="6"/>
      <dgm:spPr/>
    </dgm:pt>
    <dgm:pt modelId="{A3D7987C-FBA7-4401-A8E9-CBE63BCD8579}" type="pres">
      <dgm:prSet presAssocID="{20F86FCA-B591-4BF9-B591-60DF122BAC14}" presName="horz1" presStyleCnt="0"/>
      <dgm:spPr/>
    </dgm:pt>
    <dgm:pt modelId="{DDD929B7-BC69-40A9-B966-A1D3AF78AD87}" type="pres">
      <dgm:prSet presAssocID="{20F86FCA-B591-4BF9-B591-60DF122BAC14}" presName="tx1" presStyleLbl="revTx" presStyleIdx="5" presStyleCnt="6"/>
      <dgm:spPr/>
    </dgm:pt>
    <dgm:pt modelId="{7BCB97B9-B1E3-4C93-9274-07385797EB96}" type="pres">
      <dgm:prSet presAssocID="{20F86FCA-B591-4BF9-B591-60DF122BAC14}" presName="vert1" presStyleCnt="0"/>
      <dgm:spPr/>
    </dgm:pt>
  </dgm:ptLst>
  <dgm:cxnLst>
    <dgm:cxn modelId="{6528C110-5918-4131-B98C-73A880AFCA4D}" srcId="{836554BD-8568-435C-BF12-F1D7D45C0338}" destId="{902A32E0-66FB-496B-A227-E3829D8F78DA}" srcOrd="1" destOrd="0" parTransId="{D98F5A39-6769-4754-B319-0D734CE260B1}" sibTransId="{E2E78E23-E9CC-45AB-9550-181918D91DB1}"/>
    <dgm:cxn modelId="{DA1EEE31-D39A-4AAC-A3EA-EB604F1B02E6}" type="presOf" srcId="{902A32E0-66FB-496B-A227-E3829D8F78DA}" destId="{675516BF-DDA5-44AC-B005-232645C4B815}" srcOrd="0" destOrd="0" presId="urn:microsoft.com/office/officeart/2008/layout/LinedList"/>
    <dgm:cxn modelId="{C1281E5E-81DD-46A9-B597-6904C21E096E}" type="presOf" srcId="{836554BD-8568-435C-BF12-F1D7D45C0338}" destId="{685A33F0-37DC-483F-B3B9-7781BB907501}" srcOrd="0" destOrd="0" presId="urn:microsoft.com/office/officeart/2008/layout/LinedList"/>
    <dgm:cxn modelId="{30480542-5237-4DBD-80FA-ED38FA418355}" type="presOf" srcId="{84263A06-3053-45C0-926E-DAE65DA7BCA7}" destId="{FA83E18B-0C04-4AF8-A4A0-60100618C436}" srcOrd="0" destOrd="0" presId="urn:microsoft.com/office/officeart/2008/layout/LinedList"/>
    <dgm:cxn modelId="{9586916C-B0AD-4F4F-9C51-5CEAF2B02892}" type="presOf" srcId="{CD220CEF-9B9B-4429-B2D9-BBF6636572FF}" destId="{9307283F-D390-4975-875A-1B2C14701CFA}" srcOrd="0" destOrd="0" presId="urn:microsoft.com/office/officeart/2008/layout/LinedList"/>
    <dgm:cxn modelId="{A4CF1E50-5ACD-476D-8891-D88CC72F48E3}" srcId="{836554BD-8568-435C-BF12-F1D7D45C0338}" destId="{20F86FCA-B591-4BF9-B591-60DF122BAC14}" srcOrd="5" destOrd="0" parTransId="{DD2F72A0-3487-4B7E-9509-3A6EFF7D5F15}" sibTransId="{84313CF0-D7BE-4223-A42B-998BE8D3032E}"/>
    <dgm:cxn modelId="{55DCFF79-B2BE-470B-BA4D-94DA5F208C08}" type="presOf" srcId="{6EBD4D7C-1706-46A4-8A65-55473245B027}" destId="{031893B2-4100-4FF4-8E3E-04EE810B246C}" srcOrd="0" destOrd="0" presId="urn:microsoft.com/office/officeart/2008/layout/LinedList"/>
    <dgm:cxn modelId="{1C0D6293-0E7E-466A-BDE6-A5EDCF303037}" srcId="{836554BD-8568-435C-BF12-F1D7D45C0338}" destId="{6EBD4D7C-1706-46A4-8A65-55473245B027}" srcOrd="4" destOrd="0" parTransId="{71AC630A-E20A-474C-AF5A-F532783ECBF3}" sibTransId="{B97EF194-85F5-40C8-9C05-5AE0CA176CFF}"/>
    <dgm:cxn modelId="{38E64BA8-8490-4549-B835-255397B088DB}" type="presOf" srcId="{CBBE4CB2-401D-4F06-9AAF-DA9FDD257EC1}" destId="{18234CC8-41EA-4EAC-B244-36F89CAD8A59}" srcOrd="0" destOrd="0" presId="urn:microsoft.com/office/officeart/2008/layout/LinedList"/>
    <dgm:cxn modelId="{7FF4DBAD-CEDF-4655-B426-FDC60DAD1E4A}" srcId="{836554BD-8568-435C-BF12-F1D7D45C0338}" destId="{CBBE4CB2-401D-4F06-9AAF-DA9FDD257EC1}" srcOrd="2" destOrd="0" parTransId="{1D285446-76EF-4188-98F0-D06BB8CC7C1F}" sibTransId="{4301E774-54C2-48D1-875D-D1CF3BD6C301}"/>
    <dgm:cxn modelId="{B99DB3C5-47F4-48AC-A35D-F2F1E270AD1D}" type="presOf" srcId="{20F86FCA-B591-4BF9-B591-60DF122BAC14}" destId="{DDD929B7-BC69-40A9-B966-A1D3AF78AD87}" srcOrd="0" destOrd="0" presId="urn:microsoft.com/office/officeart/2008/layout/LinedList"/>
    <dgm:cxn modelId="{BFA4C7DA-08A4-401C-B3F1-ABD9CD93F7B5}" srcId="{836554BD-8568-435C-BF12-F1D7D45C0338}" destId="{CD220CEF-9B9B-4429-B2D9-BBF6636572FF}" srcOrd="3" destOrd="0" parTransId="{C9C2ECEF-3998-4D35-964A-7258E7D030D7}" sibTransId="{D3F726D7-145A-4487-A2EF-069F849577FB}"/>
    <dgm:cxn modelId="{F5F000FD-4A5F-4554-B9DC-D16C680ED55F}" srcId="{836554BD-8568-435C-BF12-F1D7D45C0338}" destId="{84263A06-3053-45C0-926E-DAE65DA7BCA7}" srcOrd="0" destOrd="0" parTransId="{04A25EB1-6E6E-44C7-9804-6AE37389D885}" sibTransId="{2FEEBB98-9042-4001-B93C-61F2F457C5C6}"/>
    <dgm:cxn modelId="{33B0FE19-B0B6-4114-B52F-024278728399}" type="presParOf" srcId="{685A33F0-37DC-483F-B3B9-7781BB907501}" destId="{E9708EB0-F4E8-4697-9CB1-C08CCE9193A5}" srcOrd="0" destOrd="0" presId="urn:microsoft.com/office/officeart/2008/layout/LinedList"/>
    <dgm:cxn modelId="{D3E86D4E-877E-41E3-BC2C-58673B7D1B7F}" type="presParOf" srcId="{685A33F0-37DC-483F-B3B9-7781BB907501}" destId="{AA4A750C-6F2A-4F03-BCD7-792C34E26734}" srcOrd="1" destOrd="0" presId="urn:microsoft.com/office/officeart/2008/layout/LinedList"/>
    <dgm:cxn modelId="{4DC69886-DE2E-4256-887A-C5DC5C920B5D}" type="presParOf" srcId="{AA4A750C-6F2A-4F03-BCD7-792C34E26734}" destId="{FA83E18B-0C04-4AF8-A4A0-60100618C436}" srcOrd="0" destOrd="0" presId="urn:microsoft.com/office/officeart/2008/layout/LinedList"/>
    <dgm:cxn modelId="{086502CF-69E0-46A6-ABDD-D76B241A5C97}" type="presParOf" srcId="{AA4A750C-6F2A-4F03-BCD7-792C34E26734}" destId="{DC4652B7-908D-4271-8CD6-11FC1B267E17}" srcOrd="1" destOrd="0" presId="urn:microsoft.com/office/officeart/2008/layout/LinedList"/>
    <dgm:cxn modelId="{9032531E-03A4-483E-A83E-66EEAA258E6F}" type="presParOf" srcId="{685A33F0-37DC-483F-B3B9-7781BB907501}" destId="{B14CD071-1C40-46D3-B7D5-F1CA0D9F758C}" srcOrd="2" destOrd="0" presId="urn:microsoft.com/office/officeart/2008/layout/LinedList"/>
    <dgm:cxn modelId="{C6E33207-1213-41D5-B975-BE6AD6A9068E}" type="presParOf" srcId="{685A33F0-37DC-483F-B3B9-7781BB907501}" destId="{1D25BA0E-4BC3-47E6-9022-ECD77DBF1E20}" srcOrd="3" destOrd="0" presId="urn:microsoft.com/office/officeart/2008/layout/LinedList"/>
    <dgm:cxn modelId="{80395E6D-2969-4B0F-8E74-8794E32C61A4}" type="presParOf" srcId="{1D25BA0E-4BC3-47E6-9022-ECD77DBF1E20}" destId="{675516BF-DDA5-44AC-B005-232645C4B815}" srcOrd="0" destOrd="0" presId="urn:microsoft.com/office/officeart/2008/layout/LinedList"/>
    <dgm:cxn modelId="{0D316C9F-715F-4490-BC75-F19FE5AFE67C}" type="presParOf" srcId="{1D25BA0E-4BC3-47E6-9022-ECD77DBF1E20}" destId="{55E6C5C6-3EE0-4906-8579-51C29C6FE24F}" srcOrd="1" destOrd="0" presId="urn:microsoft.com/office/officeart/2008/layout/LinedList"/>
    <dgm:cxn modelId="{E51CADFD-B2C7-4BBB-BBD5-2546B82B05BA}" type="presParOf" srcId="{685A33F0-37DC-483F-B3B9-7781BB907501}" destId="{63861A71-6AD9-45CA-93BB-19FF5D58C483}" srcOrd="4" destOrd="0" presId="urn:microsoft.com/office/officeart/2008/layout/LinedList"/>
    <dgm:cxn modelId="{359290DD-7155-45B4-A56A-F24F46FADC60}" type="presParOf" srcId="{685A33F0-37DC-483F-B3B9-7781BB907501}" destId="{62D51B6A-6BC9-4F94-BB29-C0D9CA274DB2}" srcOrd="5" destOrd="0" presId="urn:microsoft.com/office/officeart/2008/layout/LinedList"/>
    <dgm:cxn modelId="{78B2A6B2-7D88-42F8-A4A5-0E9E728D0142}" type="presParOf" srcId="{62D51B6A-6BC9-4F94-BB29-C0D9CA274DB2}" destId="{18234CC8-41EA-4EAC-B244-36F89CAD8A59}" srcOrd="0" destOrd="0" presId="urn:microsoft.com/office/officeart/2008/layout/LinedList"/>
    <dgm:cxn modelId="{8E312438-64BE-4EAE-AC43-329BB6D56538}" type="presParOf" srcId="{62D51B6A-6BC9-4F94-BB29-C0D9CA274DB2}" destId="{C8688AF9-15FF-448D-84C6-12015011BEB5}" srcOrd="1" destOrd="0" presId="urn:microsoft.com/office/officeart/2008/layout/LinedList"/>
    <dgm:cxn modelId="{E4BF1871-D9AD-4AA3-B071-E6E4CB22C71D}" type="presParOf" srcId="{685A33F0-37DC-483F-B3B9-7781BB907501}" destId="{11B50F7B-1D4F-4609-84C9-3B761C7AADF7}" srcOrd="6" destOrd="0" presId="urn:microsoft.com/office/officeart/2008/layout/LinedList"/>
    <dgm:cxn modelId="{A2A07BD9-D576-41DD-BC1C-C3E627ACD9E7}" type="presParOf" srcId="{685A33F0-37DC-483F-B3B9-7781BB907501}" destId="{629DCE9D-E082-4C0E-8FE6-24B6FA4D5481}" srcOrd="7" destOrd="0" presId="urn:microsoft.com/office/officeart/2008/layout/LinedList"/>
    <dgm:cxn modelId="{3570AF12-AD05-493D-960B-C3F8A828D2BE}" type="presParOf" srcId="{629DCE9D-E082-4C0E-8FE6-24B6FA4D5481}" destId="{9307283F-D390-4975-875A-1B2C14701CFA}" srcOrd="0" destOrd="0" presId="urn:microsoft.com/office/officeart/2008/layout/LinedList"/>
    <dgm:cxn modelId="{D7E6C660-0C5D-48AB-8395-F2602F415A0F}" type="presParOf" srcId="{629DCE9D-E082-4C0E-8FE6-24B6FA4D5481}" destId="{29C182C8-33EA-475D-9A6F-DB09CB06D65C}" srcOrd="1" destOrd="0" presId="urn:microsoft.com/office/officeart/2008/layout/LinedList"/>
    <dgm:cxn modelId="{3BDC4428-F307-465A-8C39-7AF3CA033DAE}" type="presParOf" srcId="{685A33F0-37DC-483F-B3B9-7781BB907501}" destId="{AD40B233-6EE0-425D-8AFF-89CE629AEE21}" srcOrd="8" destOrd="0" presId="urn:microsoft.com/office/officeart/2008/layout/LinedList"/>
    <dgm:cxn modelId="{16791908-8B8E-49BC-90EE-2409D27BF615}" type="presParOf" srcId="{685A33F0-37DC-483F-B3B9-7781BB907501}" destId="{456C9F20-1128-409F-BF29-1201F9B345E4}" srcOrd="9" destOrd="0" presId="urn:microsoft.com/office/officeart/2008/layout/LinedList"/>
    <dgm:cxn modelId="{CA2F158F-4636-4C98-9844-614A92582FF7}" type="presParOf" srcId="{456C9F20-1128-409F-BF29-1201F9B345E4}" destId="{031893B2-4100-4FF4-8E3E-04EE810B246C}" srcOrd="0" destOrd="0" presId="urn:microsoft.com/office/officeart/2008/layout/LinedList"/>
    <dgm:cxn modelId="{77E23A9D-B9E7-420E-A913-2377E23DE29C}" type="presParOf" srcId="{456C9F20-1128-409F-BF29-1201F9B345E4}" destId="{E643F1DB-114B-4004-AF71-960367719FE8}" srcOrd="1" destOrd="0" presId="urn:microsoft.com/office/officeart/2008/layout/LinedList"/>
    <dgm:cxn modelId="{9BCFC847-9C22-49A5-B647-AD651E29BB91}" type="presParOf" srcId="{685A33F0-37DC-483F-B3B9-7781BB907501}" destId="{CE521579-CD6B-43FB-9C7A-04702EC90131}" srcOrd="10" destOrd="0" presId="urn:microsoft.com/office/officeart/2008/layout/LinedList"/>
    <dgm:cxn modelId="{812ED5C4-2A6A-4D71-B09F-D3340C044635}" type="presParOf" srcId="{685A33F0-37DC-483F-B3B9-7781BB907501}" destId="{A3D7987C-FBA7-4401-A8E9-CBE63BCD8579}" srcOrd="11" destOrd="0" presId="urn:microsoft.com/office/officeart/2008/layout/LinedList"/>
    <dgm:cxn modelId="{3E45919C-2390-42AE-BDD8-102F45F59D7F}" type="presParOf" srcId="{A3D7987C-FBA7-4401-A8E9-CBE63BCD8579}" destId="{DDD929B7-BC69-40A9-B966-A1D3AF78AD87}" srcOrd="0" destOrd="0" presId="urn:microsoft.com/office/officeart/2008/layout/LinedList"/>
    <dgm:cxn modelId="{9129CAFD-8D9C-45AB-B693-01FD6AB02D04}" type="presParOf" srcId="{A3D7987C-FBA7-4401-A8E9-CBE63BCD8579}" destId="{7BCB97B9-B1E3-4C93-9274-07385797EB9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708EB0-F4E8-4697-9CB1-C08CCE9193A5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83E18B-0C04-4AF8-A4A0-60100618C436}">
      <dsp:nvSpPr>
        <dsp:cNvPr id="0" name=""/>
        <dsp:cNvSpPr/>
      </dsp:nvSpPr>
      <dsp:spPr>
        <a:xfrm>
          <a:off x="0" y="2124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Maintaining the course of sailing using rudder</a:t>
          </a:r>
          <a:endParaRPr lang="en-US" sz="2800" kern="1200"/>
        </a:p>
      </dsp:txBody>
      <dsp:txXfrm>
        <a:off x="0" y="2124"/>
        <a:ext cx="10515600" cy="724514"/>
      </dsp:txXfrm>
    </dsp:sp>
    <dsp:sp modelId="{B14CD071-1C40-46D3-B7D5-F1CA0D9F758C}">
      <dsp:nvSpPr>
        <dsp:cNvPr id="0" name=""/>
        <dsp:cNvSpPr/>
      </dsp:nvSpPr>
      <dsp:spPr>
        <a:xfrm>
          <a:off x="0" y="72663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5516BF-DDA5-44AC-B005-232645C4B815}">
      <dsp:nvSpPr>
        <dsp:cNvPr id="0" name=""/>
        <dsp:cNvSpPr/>
      </dsp:nvSpPr>
      <dsp:spPr>
        <a:xfrm>
          <a:off x="0" y="726639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Software should maintain selected course without overshooting</a:t>
          </a:r>
          <a:endParaRPr lang="en-US" sz="2800" kern="1200"/>
        </a:p>
      </dsp:txBody>
      <dsp:txXfrm>
        <a:off x="0" y="726639"/>
        <a:ext cx="10515600" cy="724514"/>
      </dsp:txXfrm>
    </dsp:sp>
    <dsp:sp modelId="{63861A71-6AD9-45CA-93BB-19FF5D58C483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234CC8-41EA-4EAC-B244-36F89CAD8A59}">
      <dsp:nvSpPr>
        <dsp:cNvPr id="0" name=""/>
        <dsp:cNvSpPr/>
      </dsp:nvSpPr>
      <dsp:spPr>
        <a:xfrm>
          <a:off x="0" y="1451154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Alarm defined for the situation of critically low level of battery voltage</a:t>
          </a:r>
          <a:endParaRPr lang="en-US" sz="2800" kern="1200"/>
        </a:p>
      </dsp:txBody>
      <dsp:txXfrm>
        <a:off x="0" y="1451154"/>
        <a:ext cx="10515600" cy="724514"/>
      </dsp:txXfrm>
    </dsp:sp>
    <dsp:sp modelId="{11B50F7B-1D4F-4609-84C9-3B761C7AADF7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07283F-D390-4975-875A-1B2C14701CFA}">
      <dsp:nvSpPr>
        <dsp:cNvPr id="0" name=""/>
        <dsp:cNvSpPr/>
      </dsp:nvSpPr>
      <dsp:spPr>
        <a:xfrm>
          <a:off x="0" y="2175669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Triggering the state of engine needs to authenticate</a:t>
          </a:r>
          <a:endParaRPr lang="en-US" sz="2800" kern="1200"/>
        </a:p>
      </dsp:txBody>
      <dsp:txXfrm>
        <a:off x="0" y="2175669"/>
        <a:ext cx="10515600" cy="724514"/>
      </dsp:txXfrm>
    </dsp:sp>
    <dsp:sp modelId="{AD40B233-6EE0-425D-8AFF-89CE629AEE21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1893B2-4100-4FF4-8E3E-04EE810B246C}">
      <dsp:nvSpPr>
        <dsp:cNvPr id="0" name=""/>
        <dsp:cNvSpPr/>
      </dsp:nvSpPr>
      <dsp:spPr>
        <a:xfrm>
          <a:off x="0" y="2900183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Visualisation and animation of current, past and set course</a:t>
          </a:r>
          <a:endParaRPr lang="en-US" sz="2800" kern="1200"/>
        </a:p>
      </dsp:txBody>
      <dsp:txXfrm>
        <a:off x="0" y="2900183"/>
        <a:ext cx="10515600" cy="724514"/>
      </dsp:txXfrm>
    </dsp:sp>
    <dsp:sp modelId="{CE521579-CD6B-43FB-9C7A-04702EC90131}">
      <dsp:nvSpPr>
        <dsp:cNvPr id="0" name=""/>
        <dsp:cNvSpPr/>
      </dsp:nvSpPr>
      <dsp:spPr>
        <a:xfrm>
          <a:off x="0" y="362469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D929B7-BC69-40A9-B966-A1D3AF78AD87}">
      <dsp:nvSpPr>
        <dsp:cNvPr id="0" name=""/>
        <dsp:cNvSpPr/>
      </dsp:nvSpPr>
      <dsp:spPr>
        <a:xfrm>
          <a:off x="0" y="3624698"/>
          <a:ext cx="1051560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Autopilot needs to be turned on to maintain course</a:t>
          </a:r>
          <a:endParaRPr lang="en-US" sz="2800" kern="1200"/>
        </a:p>
      </dsp:txBody>
      <dsp:txXfrm>
        <a:off x="0" y="3624698"/>
        <a:ext cx="10515600" cy="724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263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784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226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101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99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176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830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62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426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497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304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7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F0BE4B-A38F-4FCE-B11A-A5AB090A7C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97280" y="325549"/>
            <a:ext cx="10058400" cy="366375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l-PL" sz="4400" dirty="0">
                <a:solidFill>
                  <a:schemeClr val="bg1"/>
                </a:solidFill>
                <a:ea typeface="+mj-lt"/>
                <a:cs typeface="+mj-lt"/>
              </a:rPr>
              <a:t>SCADA for </a:t>
            </a:r>
            <a:r>
              <a:rPr lang="en-GB" sz="4400" dirty="0">
                <a:solidFill>
                  <a:schemeClr val="bg1"/>
                </a:solidFill>
                <a:ea typeface="+mj-lt"/>
                <a:cs typeface="+mj-lt"/>
              </a:rPr>
              <a:t>Sailing Boat </a:t>
            </a:r>
            <a:r>
              <a:rPr lang="pl-PL" sz="4400" dirty="0">
                <a:solidFill>
                  <a:schemeClr val="bg1"/>
                </a:solidFill>
                <a:ea typeface="+mj-lt"/>
                <a:cs typeface="+mj-lt"/>
              </a:rPr>
              <a:t>Autopilot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056919" y="5366613"/>
            <a:ext cx="10072777" cy="83640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pl-PL" sz="2000" b="1" dirty="0">
                <a:solidFill>
                  <a:schemeClr val="bg1"/>
                </a:solidFill>
                <a:ea typeface="+mn-lt"/>
                <a:cs typeface="+mn-lt"/>
              </a:rPr>
              <a:t>Natalia Drzazga, Jan Gorgoń</a:t>
            </a:r>
            <a:endParaRPr lang="pl-PL" sz="2000" b="1" dirty="0">
              <a:solidFill>
                <a:schemeClr val="bg1"/>
              </a:solidFill>
            </a:endParaRPr>
          </a:p>
          <a:p>
            <a:pPr algn="ctr"/>
            <a:endParaRPr lang="pl-PL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18AA437-50C5-4C54-876A-ED3309802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531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8C4EF8B-51E4-48F1-8577-E80BED119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SCADA for Sailing Boat Autopilot</a:t>
            </a:r>
            <a:endParaRPr lang="en-GB" dirty="0"/>
          </a:p>
        </p:txBody>
      </p: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B058B0C5-D177-4229-9454-2B560295262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7096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F7B073E-4FBF-40EE-A7C3-3BB783FF3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pl-PL" sz="4000" dirty="0">
                <a:solidFill>
                  <a:srgbClr val="FFFFFF"/>
                </a:solidFill>
                <a:cs typeface="Calibri Light"/>
              </a:rPr>
              <a:t>Environment </a:t>
            </a:r>
            <a:endParaRPr lang="pl-PL" sz="4000" dirty="0">
              <a:solidFill>
                <a:srgbClr val="FFFFFF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9C9AFEC-402B-4152-B8DA-52636AF90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sz="3200" b="1" dirty="0"/>
              <a:t>AVEVA </a:t>
            </a:r>
            <a:r>
              <a:rPr lang="pl-PL" sz="3200" b="1" dirty="0" err="1"/>
              <a:t>InTouch</a:t>
            </a:r>
            <a:r>
              <a:rPr lang="pl-PL" sz="3200" b="1" dirty="0"/>
              <a:t> HMI</a:t>
            </a:r>
            <a:endParaRPr lang="pl-PL" sz="3200" dirty="0">
              <a:cs typeface="Calibri" panose="020F0502020204030204"/>
            </a:endParaRPr>
          </a:p>
          <a:p>
            <a:pPr marL="0" indent="0">
              <a:buNone/>
            </a:pPr>
            <a:endParaRPr lang="pl-PL" sz="3200" b="1" dirty="0">
              <a:cs typeface="Calibri"/>
            </a:endParaRPr>
          </a:p>
          <a:p>
            <a:r>
              <a:rPr lang="pl-PL" sz="2000" dirty="0">
                <a:cs typeface="Calibri"/>
              </a:rPr>
              <a:t>Demo version of program</a:t>
            </a:r>
          </a:p>
          <a:p>
            <a:r>
              <a:rPr lang="pl-PL" sz="2000" dirty="0" err="1">
                <a:cs typeface="Calibri"/>
              </a:rPr>
              <a:t>Wide</a:t>
            </a:r>
            <a:r>
              <a:rPr lang="pl-PL" sz="2000" dirty="0">
                <a:cs typeface="Calibri"/>
              </a:rPr>
              <a:t> </a:t>
            </a:r>
            <a:r>
              <a:rPr lang="pl-PL" sz="2000" dirty="0" err="1">
                <a:cs typeface="Calibri"/>
              </a:rPr>
              <a:t>range</a:t>
            </a:r>
            <a:r>
              <a:rPr lang="pl-PL" sz="2000" dirty="0">
                <a:cs typeface="Calibri"/>
              </a:rPr>
              <a:t> of </a:t>
            </a:r>
            <a:r>
              <a:rPr lang="pl-PL" sz="2000" dirty="0" err="1">
                <a:cs typeface="Calibri"/>
              </a:rPr>
              <a:t>graphical</a:t>
            </a:r>
            <a:r>
              <a:rPr lang="pl-PL" sz="2000" dirty="0">
                <a:cs typeface="Calibri"/>
              </a:rPr>
              <a:t> </a:t>
            </a:r>
            <a:r>
              <a:rPr lang="pl-PL" sz="2000" dirty="0" err="1">
                <a:cs typeface="Calibri"/>
              </a:rPr>
              <a:t>elements</a:t>
            </a:r>
            <a:r>
              <a:rPr lang="pl-PL" sz="2000" dirty="0">
                <a:cs typeface="Calibri"/>
              </a:rPr>
              <a:t> for HMI </a:t>
            </a:r>
            <a:r>
              <a:rPr lang="pl-PL" sz="2000" dirty="0" err="1">
                <a:cs typeface="Calibri"/>
              </a:rPr>
              <a:t>visualization</a:t>
            </a:r>
            <a:endParaRPr lang="pl-PL" sz="2000" dirty="0">
              <a:cs typeface="Calibri"/>
            </a:endParaRPr>
          </a:p>
          <a:p>
            <a:r>
              <a:rPr lang="pl-PL" sz="2000" dirty="0">
                <a:cs typeface="Calibri"/>
              </a:rPr>
              <a:t>Scripts for </a:t>
            </a:r>
            <a:r>
              <a:rPr lang="pl-PL" sz="2000" dirty="0" err="1">
                <a:cs typeface="Calibri"/>
              </a:rPr>
              <a:t>backend</a:t>
            </a:r>
          </a:p>
          <a:p>
            <a:r>
              <a:rPr lang="pl-PL" sz="2000" dirty="0">
                <a:cs typeface="Calibri"/>
              </a:rPr>
              <a:t>Alarm </a:t>
            </a:r>
            <a:r>
              <a:rPr lang="pl-PL" sz="2000" dirty="0" err="1">
                <a:cs typeface="Calibri"/>
              </a:rPr>
              <a:t>managing</a:t>
            </a:r>
          </a:p>
        </p:txBody>
      </p:sp>
    </p:spTree>
    <p:extLst>
      <p:ext uri="{BB962C8B-B14F-4D97-AF65-F5344CB8AC3E}">
        <p14:creationId xmlns:p14="http://schemas.microsoft.com/office/powerpoint/2010/main" val="321197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C620B5B-4257-4085-B564-D2059A12C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InTouch - WindowViewer - D__AGH_MATERIALY_HSC_AP2_AUTOPILOT 2021-12-02 15-34-54">
            <a:hlinkClick r:id="" action="ppaction://media"/>
            <a:extLst>
              <a:ext uri="{FF2B5EF4-FFF2-40B4-BE49-F238E27FC236}">
                <a16:creationId xmlns:a16="http://schemas.microsoft.com/office/drawing/2014/main" id="{69BAFD76-9379-4193-8C66-EDFF298725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07289" cy="6858000"/>
          </a:xfrm>
        </p:spPr>
      </p:pic>
    </p:spTree>
    <p:extLst>
      <p:ext uri="{BB962C8B-B14F-4D97-AF65-F5344CB8AC3E}">
        <p14:creationId xmlns:p14="http://schemas.microsoft.com/office/powerpoint/2010/main" val="113277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0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1BD3DB07-D013-4EE1-B671-5397CAB2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984" y="4230093"/>
            <a:ext cx="4150581" cy="18001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Alarm for battery voltage </a:t>
            </a:r>
          </a:p>
        </p:txBody>
      </p:sp>
      <p:pic>
        <p:nvPicPr>
          <p:cNvPr id="6" name="Obraz 6" descr="Obraz zawierający stół&#10;&#10;Opis wygenerowany automatycznie">
            <a:extLst>
              <a:ext uri="{FF2B5EF4-FFF2-40B4-BE49-F238E27FC236}">
                <a16:creationId xmlns:a16="http://schemas.microsoft.com/office/drawing/2014/main" id="{E0C8EBF8-1903-441D-99A1-7B459E607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592" y="1363305"/>
            <a:ext cx="11139778" cy="1643115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97B3312A-4333-4896-8446-6218C56F3D3F}"/>
              </a:ext>
            </a:extLst>
          </p:cNvPr>
          <p:cNvSpPr txBox="1"/>
          <p:nvPr/>
        </p:nvSpPr>
        <p:spPr>
          <a:xfrm>
            <a:off x="5390189" y="4043189"/>
            <a:ext cx="6062740" cy="198706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Alarm </a:t>
            </a:r>
            <a:r>
              <a:rPr lang="en-US" sz="2400" dirty="0" err="1"/>
              <a:t>occures</a:t>
            </a:r>
            <a:r>
              <a:rPr lang="en-US" sz="2400" dirty="0"/>
              <a:t> when voltage is:</a:t>
            </a:r>
            <a:endParaRPr lang="pl-PL" dirty="0"/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Lower than 10.8 V</a:t>
            </a:r>
            <a:endParaRPr lang="en-US" sz="2400" dirty="0">
              <a:cs typeface="Calibri"/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Higher than 14.4 V</a:t>
            </a:r>
            <a:endParaRPr lang="en-US" sz="2400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Deleted by turning on the engine</a:t>
            </a:r>
            <a:endParaRPr lang="en-US" sz="2400" dirty="0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67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A07CD49-8728-4DD0-9B4B-C892A6C35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Login Panel</a:t>
            </a:r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9DAD63F6-A60C-41CF-88F9-31C34CC4A5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051" y="1364512"/>
            <a:ext cx="7225748" cy="3323844"/>
          </a:xfrm>
          <a:prstGeom prst="rect">
            <a:avLst/>
          </a:prstGeom>
        </p:spPr>
      </p:pic>
      <p:sp>
        <p:nvSpPr>
          <p:cNvPr id="8" name="Symbol zastępczy zawartości 6">
            <a:extLst>
              <a:ext uri="{FF2B5EF4-FFF2-40B4-BE49-F238E27FC236}">
                <a16:creationId xmlns:a16="http://schemas.microsoft.com/office/drawing/2014/main" id="{539EA420-3423-49B4-89F5-FA2D2FAFBB44}"/>
              </a:ext>
            </a:extLst>
          </p:cNvPr>
          <p:cNvSpPr txBox="1">
            <a:spLocks/>
          </p:cNvSpPr>
          <p:nvPr/>
        </p:nvSpPr>
        <p:spPr>
          <a:xfrm>
            <a:off x="4576313" y="5276191"/>
            <a:ext cx="7036280" cy="8576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sz="2400">
                <a:ea typeface="+mn-lt"/>
                <a:cs typeface="+mn-lt"/>
              </a:rPr>
              <a:t>User </a:t>
            </a:r>
            <a:r>
              <a:rPr lang="pl-PL" sz="2400" err="1">
                <a:ea typeface="+mn-lt"/>
                <a:cs typeface="+mn-lt"/>
              </a:rPr>
              <a:t>need</a:t>
            </a:r>
            <a:r>
              <a:rPr lang="pl-PL" sz="2400">
                <a:ea typeface="+mn-lt"/>
                <a:cs typeface="+mn-lt"/>
              </a:rPr>
              <a:t> to log in </a:t>
            </a:r>
            <a:r>
              <a:rPr lang="pl-PL" sz="2400" err="1">
                <a:ea typeface="+mn-lt"/>
                <a:cs typeface="+mn-lt"/>
              </a:rPr>
              <a:t>entering</a:t>
            </a:r>
            <a:r>
              <a:rPr lang="pl-PL" sz="2400">
                <a:ea typeface="+mn-lt"/>
                <a:cs typeface="+mn-lt"/>
              </a:rPr>
              <a:t> </a:t>
            </a:r>
            <a:r>
              <a:rPr lang="pl-PL" sz="2400" err="1">
                <a:ea typeface="+mn-lt"/>
                <a:cs typeface="+mn-lt"/>
              </a:rPr>
              <a:t>username</a:t>
            </a:r>
            <a:r>
              <a:rPr lang="pl-PL" sz="2400">
                <a:ea typeface="+mn-lt"/>
                <a:cs typeface="+mn-lt"/>
              </a:rPr>
              <a:t> and </a:t>
            </a:r>
            <a:r>
              <a:rPr lang="pl-PL" sz="2400" err="1">
                <a:ea typeface="+mn-lt"/>
                <a:cs typeface="+mn-lt"/>
              </a:rPr>
              <a:t>password</a:t>
            </a:r>
          </a:p>
        </p:txBody>
      </p:sp>
    </p:spTree>
    <p:extLst>
      <p:ext uri="{BB962C8B-B14F-4D97-AF65-F5344CB8AC3E}">
        <p14:creationId xmlns:p14="http://schemas.microsoft.com/office/powerpoint/2010/main" val="4144045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0B05431-D276-44BF-ADA9-83A75FBBA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Autopilot panel</a:t>
            </a:r>
          </a:p>
        </p:txBody>
      </p:sp>
      <p:pic>
        <p:nvPicPr>
          <p:cNvPr id="4" name="Obraz 4">
            <a:extLst>
              <a:ext uri="{FF2B5EF4-FFF2-40B4-BE49-F238E27FC236}">
                <a16:creationId xmlns:a16="http://schemas.microsoft.com/office/drawing/2014/main" id="{055D549D-38EB-41C8-BE4B-B28DAC876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468" y="1829627"/>
            <a:ext cx="4642392" cy="4357264"/>
          </a:xfrm>
          <a:prstGeom prst="rect">
            <a:avLst/>
          </a:prstGeom>
        </p:spPr>
      </p:pic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FAA2D689-8745-4E6C-AFE2-9F7F37261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9790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ea typeface="+mn-lt"/>
                <a:cs typeface="+mn-lt"/>
              </a:rPr>
              <a:t>Buttons changing the set course</a:t>
            </a:r>
            <a:endParaRPr lang="pl-PL">
              <a:ea typeface="+mn-lt"/>
              <a:cs typeface="+mn-lt"/>
            </a:endParaRPr>
          </a:p>
          <a:p>
            <a:pPr>
              <a:lnSpc>
                <a:spcPct val="160000"/>
              </a:lnSpc>
            </a:pPr>
            <a:r>
              <a:rPr lang="en-GB">
                <a:ea typeface="+mn-lt"/>
                <a:cs typeface="+mn-lt"/>
              </a:rPr>
              <a:t>Switch turning on the Autopilot</a:t>
            </a:r>
            <a:endParaRPr lang="pl-PL" err="1">
              <a:ea typeface="+mn-lt"/>
              <a:cs typeface="+mn-lt"/>
            </a:endParaRPr>
          </a:p>
          <a:p>
            <a:pPr>
              <a:lnSpc>
                <a:spcPct val="160000"/>
              </a:lnSpc>
            </a:pPr>
            <a:r>
              <a:rPr lang="en-GB">
                <a:ea typeface="+mn-lt"/>
                <a:cs typeface="+mn-lt"/>
              </a:rPr>
              <a:t>Rudder angle gauge shows the current inclination of rudder</a:t>
            </a:r>
          </a:p>
          <a:p>
            <a:pPr>
              <a:lnSpc>
                <a:spcPct val="160000"/>
              </a:lnSpc>
            </a:pPr>
            <a:r>
              <a:rPr lang="en-GB">
                <a:ea typeface="+mn-lt"/>
                <a:cs typeface="+mn-lt"/>
              </a:rPr>
              <a:t>Thermometer and speedometer</a:t>
            </a:r>
          </a:p>
          <a:p>
            <a:pPr>
              <a:lnSpc>
                <a:spcPct val="160000"/>
              </a:lnSpc>
            </a:pPr>
            <a:r>
              <a:rPr lang="en-GB">
                <a:ea typeface="+mn-lt"/>
                <a:cs typeface="+mn-lt"/>
              </a:rPr>
              <a:t>Compass</a:t>
            </a:r>
          </a:p>
        </p:txBody>
      </p:sp>
    </p:spTree>
    <p:extLst>
      <p:ext uri="{BB962C8B-B14F-4D97-AF65-F5344CB8AC3E}">
        <p14:creationId xmlns:p14="http://schemas.microsoft.com/office/powerpoint/2010/main" val="298186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0B05431-D276-44BF-ADA9-83A75FBBA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Historic</a:t>
            </a:r>
            <a:r>
              <a:rPr lang="pl-PL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course</a:t>
            </a:r>
            <a:r>
              <a:rPr lang="pl-PL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panel</a:t>
            </a:r>
          </a:p>
        </p:txBody>
      </p:sp>
      <p:pic>
        <p:nvPicPr>
          <p:cNvPr id="10" name="Symbol zastępczy zawartości 9" descr="Obraz zawierający strzałka&#10;&#10;Opis wygenerowany automatycznie">
            <a:extLst>
              <a:ext uri="{FF2B5EF4-FFF2-40B4-BE49-F238E27FC236}">
                <a16:creationId xmlns:a16="http://schemas.microsoft.com/office/drawing/2014/main" id="{E0C7ECB9-CCEB-4380-819B-CD6374DD4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063" y="2104760"/>
            <a:ext cx="3601595" cy="3590393"/>
          </a:xfrm>
          <a:prstGeom prst="rect">
            <a:avLst/>
          </a:prstGeom>
        </p:spPr>
      </p:pic>
      <p:sp>
        <p:nvSpPr>
          <p:cNvPr id="8" name="Symbol zastępczy zawartości 6">
            <a:extLst>
              <a:ext uri="{FF2B5EF4-FFF2-40B4-BE49-F238E27FC236}">
                <a16:creationId xmlns:a16="http://schemas.microsoft.com/office/drawing/2014/main" id="{14D2D3FA-2395-4DAB-9B33-BF0D4583A016}"/>
              </a:ext>
            </a:extLst>
          </p:cNvPr>
          <p:cNvSpPr txBox="1">
            <a:spLocks/>
          </p:cNvSpPr>
          <p:nvPr/>
        </p:nvSpPr>
        <p:spPr>
          <a:xfrm>
            <a:off x="4806352" y="617927"/>
            <a:ext cx="6547449" cy="13177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Shows the history of boat turning </a:t>
            </a:r>
            <a:endParaRPr lang="pl-PL">
              <a:ea typeface="+mn-lt"/>
              <a:cs typeface="+mn-lt"/>
            </a:endParaRPr>
          </a:p>
          <a:p>
            <a:pPr marL="0" indent="0">
              <a:buNone/>
            </a:pPr>
            <a:r>
              <a:rPr lang="en-GB">
                <a:ea typeface="+mn-lt"/>
                <a:cs typeface="+mn-lt"/>
              </a:rPr>
              <a:t>in last few seconds</a:t>
            </a:r>
            <a:endParaRPr lang="pl-PL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34764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0B05431-D276-44BF-ADA9-83A75FBBA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8385262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Ignition starter and battery voltage</a:t>
            </a:r>
            <a:endParaRPr lang="pl-PL"/>
          </a:p>
        </p:txBody>
      </p:sp>
      <p:pic>
        <p:nvPicPr>
          <p:cNvPr id="6" name="Symbol zastępczy zawartości 8">
            <a:extLst>
              <a:ext uri="{FF2B5EF4-FFF2-40B4-BE49-F238E27FC236}">
                <a16:creationId xmlns:a16="http://schemas.microsoft.com/office/drawing/2014/main" id="{0ACCC98D-C9A5-422D-8A3E-26F181546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202" y="2211293"/>
            <a:ext cx="7225748" cy="390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140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167</Words>
  <Application>Microsoft Office PowerPoint</Application>
  <PresentationFormat>Panoramiczny</PresentationFormat>
  <Paragraphs>35</Paragraphs>
  <Slides>10</Slides>
  <Notes>0</Notes>
  <HiddenSlides>0</HiddenSlides>
  <MMClips>2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SCADA for Sailing Boat Autopilot</vt:lpstr>
      <vt:lpstr>SCADA for Sailing Boat Autopilot</vt:lpstr>
      <vt:lpstr>Environment </vt:lpstr>
      <vt:lpstr>Prezentacja programu PowerPoint</vt:lpstr>
      <vt:lpstr>Alarm for battery voltage </vt:lpstr>
      <vt:lpstr>Login Panel</vt:lpstr>
      <vt:lpstr>Autopilot panel</vt:lpstr>
      <vt:lpstr>Historic course panel</vt:lpstr>
      <vt:lpstr>Ignition starter and battery voltage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Jasiek</dc:creator>
  <cp:lastModifiedBy>gorgon@student.agh.edu.pl</cp:lastModifiedBy>
  <cp:revision>118</cp:revision>
  <dcterms:created xsi:type="dcterms:W3CDTF">2021-12-02T13:08:22Z</dcterms:created>
  <dcterms:modified xsi:type="dcterms:W3CDTF">2021-12-02T18:20:46Z</dcterms:modified>
</cp:coreProperties>
</file>

<file path=docProps/thumbnail.jpeg>
</file>